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99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34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54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74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25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8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66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08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89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21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16C0-9AD4-4D8C-873E-681E027D053B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D414-9F2C-405A-A698-4975E7A86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13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Mayra\Selo Empresa Amiga\Arte Final Selo Conexão Hemosul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263" y="557048"/>
            <a:ext cx="9743090" cy="5885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4380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Mayra Beatriz Cunha Franceschi Pereira</dc:creator>
  <cp:lastModifiedBy>Mayra Beatriz Cunha Franceschi Pereira</cp:lastModifiedBy>
  <cp:revision>1</cp:revision>
  <dcterms:created xsi:type="dcterms:W3CDTF">2021-05-07T13:44:17Z</dcterms:created>
  <dcterms:modified xsi:type="dcterms:W3CDTF">2021-05-07T13:44:54Z</dcterms:modified>
</cp:coreProperties>
</file>