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F16C0-9AD4-4D8C-873E-681E027D053B}" type="datetimeFigureOut">
              <a:rPr lang="pt-BR" smtClean="0"/>
              <a:t>07/05/2021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D414-9F2C-405A-A698-4975E7A861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8997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F16C0-9AD4-4D8C-873E-681E027D053B}" type="datetimeFigureOut">
              <a:rPr lang="pt-BR" smtClean="0"/>
              <a:t>07/05/2021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D414-9F2C-405A-A698-4975E7A861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4343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F16C0-9AD4-4D8C-873E-681E027D053B}" type="datetimeFigureOut">
              <a:rPr lang="pt-BR" smtClean="0"/>
              <a:t>07/05/2021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D414-9F2C-405A-A698-4975E7A861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4544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F16C0-9AD4-4D8C-873E-681E027D053B}" type="datetimeFigureOut">
              <a:rPr lang="pt-BR" smtClean="0"/>
              <a:t>07/05/2021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D414-9F2C-405A-A698-4975E7A861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1743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F16C0-9AD4-4D8C-873E-681E027D053B}" type="datetimeFigureOut">
              <a:rPr lang="pt-BR" smtClean="0"/>
              <a:t>07/05/2021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D414-9F2C-405A-A698-4975E7A861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2258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F16C0-9AD4-4D8C-873E-681E027D053B}" type="datetimeFigureOut">
              <a:rPr lang="pt-BR" smtClean="0"/>
              <a:t>07/05/2021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D414-9F2C-405A-A698-4975E7A861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787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F16C0-9AD4-4D8C-873E-681E027D053B}" type="datetimeFigureOut">
              <a:rPr lang="pt-BR" smtClean="0"/>
              <a:t>07/05/2021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D414-9F2C-405A-A698-4975E7A861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2663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F16C0-9AD4-4D8C-873E-681E027D053B}" type="datetimeFigureOut">
              <a:rPr lang="pt-BR" smtClean="0"/>
              <a:t>07/05/2021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D414-9F2C-405A-A698-4975E7A861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2081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F16C0-9AD4-4D8C-873E-681E027D053B}" type="datetimeFigureOut">
              <a:rPr lang="pt-BR" smtClean="0"/>
              <a:t>07/05/2021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D414-9F2C-405A-A698-4975E7A861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6898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F16C0-9AD4-4D8C-873E-681E027D053B}" type="datetimeFigureOut">
              <a:rPr lang="pt-BR" smtClean="0"/>
              <a:t>07/05/2021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D414-9F2C-405A-A698-4975E7A861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38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F16C0-9AD4-4D8C-873E-681E027D053B}" type="datetimeFigureOut">
              <a:rPr lang="pt-BR" smtClean="0"/>
              <a:t>07/05/2021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D414-9F2C-405A-A698-4975E7A861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9218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F16C0-9AD4-4D8C-873E-681E027D053B}" type="datetimeFigureOut">
              <a:rPr lang="pt-BR" smtClean="0"/>
              <a:t>07/05/2021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AD414-9F2C-405A-A698-4975E7A861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8133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C:\Mayra\Selo Empresa Amiga\Arte Final Selo Conexão Hemosul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263" y="557048"/>
            <a:ext cx="9743090" cy="58857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43807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Mayra Beatriz Cunha Franceschi Pereira</dc:creator>
  <cp:lastModifiedBy>Mayra Beatriz Cunha Franceschi Pereira</cp:lastModifiedBy>
  <cp:revision>1</cp:revision>
  <dcterms:created xsi:type="dcterms:W3CDTF">2021-05-07T13:44:17Z</dcterms:created>
  <dcterms:modified xsi:type="dcterms:W3CDTF">2021-05-07T13:44:54Z</dcterms:modified>
</cp:coreProperties>
</file>